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s/slide2.xml" ContentType="application/vnd.openxmlformats-officedocument.presentationml.slide+xml"/>
  <Override PartName="/ppt/notesSlides/notesSlide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p15="http://schemas.microsoft.com/office/powerpoint/2012/main"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elId0"/>
    <p:sldId id="258" r:id="RelId1"/>
    <p:sldId id="259" r:id="Rel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80" autoAdjust="0"/>
    <p:restoredTop sz="86410" autoAdjust="0"/>
  </p:normalViewPr>
  <p:slideViewPr>
    <p:cSldViewPr snapToGrid="0" snapToObjects="1">
      <p:cViewPr varScale="1">
        <p:scale>
          <a:sx n="72" d="100"/>
          <a:sy n="72" d="100"/>
        </p:scale>
        <p:origin x="84" y="75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&#65279;<?xml version="1.0" encoding="utf-8"?><Relationships xmlns="http://schemas.openxmlformats.org/package/2006/relationships"><Relationship Type="http://schemas.openxmlformats.org/officeDocument/2006/relationships/presProps" Target="presProps.xml" Id="rId3" /><Relationship Type="http://schemas.openxmlformats.org/officeDocument/2006/relationships/slide" Target="slides/slide1.xml" Id="rId2" /><Relationship Type="http://schemas.openxmlformats.org/officeDocument/2006/relationships/slideMaster" Target="slideMasters/slideMaster1.xml" Id="rId1" /><Relationship Type="http://schemas.openxmlformats.org/officeDocument/2006/relationships/tableStyles" Target="tableStyles.xml" Id="rId6" /><Relationship Type="http://schemas.openxmlformats.org/officeDocument/2006/relationships/theme" Target="theme/theme1.xml" Id="rId5" /><Relationship Type="http://schemas.openxmlformats.org/officeDocument/2006/relationships/viewProps" Target="viewProps.xml" Id="rId4" /><Relationship Type="http://schemas.openxmlformats.org/officeDocument/2006/relationships/slide" Target="/ppt/slides/slide2.xml" Id="RelId0" /><Relationship Type="http://schemas.openxmlformats.org/officeDocument/2006/relationships/slide" Target="/ppt/slides/slide3.xml" Id="RelId1" /><Relationship Type="http://schemas.openxmlformats.org/officeDocument/2006/relationships/slide" Target="/ppt/slides/slide4.xml" Id="RelId2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Slides/notesSlide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2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areaChart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clusteredColumnChart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map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image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notesSlides/notesSlide3.xml><?xml version="1.0" encoding="utf-8"?>
<p:notes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Text"/>
          <p:cNvSpPr>
            <a:spLocks xmlns:a="http://schemas.openxmlformats.org/drawingml/2006/main" noGrp="1"/>
          </p:cNvSpPr>
          <p:nvPr>
            <p:ph type="body" idx="1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card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ribbonChart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slicer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clusteredBarChart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ribbonChart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textbox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  <a:p xmlns:a="http://schemas.openxmlformats.org/drawingml/2006/main">
            <a:r>
              <a:rPr b="1" dirty="0"/>
              <a:t>actionButton</a:t>
            </a:r>
            <a:endParaRPr dirty="0"/>
          </a:p>
          <a:p xmlns:a="http://schemas.openxmlformats.org/drawingml/2006/main">
            <a:r>
              <a:rPr b="0" dirty="0"/>
              <a:t>No alt text provided</a:t>
            </a:r>
            <a:endParaRPr dirty="0"/>
          </a:p>
          <a:p xmlns:a="http://schemas.openxmlformats.org/drawingml/2006/main">
            <a:r>
              <a:rPr b="0" dirty="0"/>
              <a:t/>
            </a:r>
            <a:endParaRPr dirty="0"/>
          </a:p>
        </p:txBody>
      </p:sp>
    </p:spTree>
    <p:clrMapOvr>
      <a:masterClrMapping xmlns:a="http://schemas.openxmlformats.org/drawingml/2006/main"/>
    </p:clrMapOvr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11/25/2020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?><Relationships xmlns="http://schemas.openxmlformats.org/package/2006/relationships"><Relationship Type="http://schemas.openxmlformats.org/officeDocument/2006/relationships/image" Target="../media/image1.png" Id="rId2" /><Relationship Type="http://schemas.openxmlformats.org/officeDocument/2006/relationships/slideLayout" Target="../slideLayouts/slideLayout7.xml" Id="rId1" /><Relationship Type="http://schemas.openxmlformats.org/officeDocument/2006/relationships/image" Target="../media/image3.png" Id="rId5" /><Relationship Type="http://schemas.openxmlformats.org/officeDocument/2006/relationships/image" Target="../media/image2.png" Id="rId4" /><Relationship Type="http://schemas.openxmlformats.org/officeDocument/2006/relationships/hyperlink" Target="https://app.powerbi.com/groups/me/reports/b116b99f-fc99-4387-a1c8-203a0659e49e?pbi_source=PowerPoint" TargetMode="External" Id="coverSlideHpLink" /></Relationships>
</file>

<file path=ppt/slides/_rels/slide2.xml.rels>&#65279;<?xml version="1.0" encoding="utf-8"?><Relationships xmlns="http://schemas.openxmlformats.org/package/2006/relationships"><Relationship Type="http://schemas.openxmlformats.org/officeDocument/2006/relationships/notesSlide" Target="/ppt/notesSlides/notesSlide.xml" Id="Rd1d472f084e5466c" /><Relationship Type="http://schemas.openxmlformats.org/officeDocument/2006/relationships/slideLayout" Target="/ppt/slideLayouts/slideLayout8.xml" Id="R5cc93da29c1f4f03" /><Relationship Type="http://schemas.openxmlformats.org/officeDocument/2006/relationships/hyperlink" Target="https://app.powerbi.com/groups/me/reports/b116b99f-fc99-4387-a1c8-203a0659e49e/?pbi_source=PowerPoint" TargetMode="External" Id="RelId0" /><Relationship Type="http://schemas.openxmlformats.org/officeDocument/2006/relationships/image" Target="/ppt/media/image4.png" Id="imgId78828961" /></Relationships>
</file>

<file path=ppt/slides/_rels/slide3.xml.rels>&#65279;<?xml version="1.0" encoding="utf-8"?><Relationships xmlns="http://schemas.openxmlformats.org/package/2006/relationships"><Relationship Type="http://schemas.openxmlformats.org/officeDocument/2006/relationships/notesSlide" Target="/ppt/notesSlides/notesSlide2.xml" Id="Re2c1fc2832e542c5" /><Relationship Type="http://schemas.openxmlformats.org/officeDocument/2006/relationships/slideLayout" Target="/ppt/slideLayouts/slideLayout8.xml" Id="Ra7775d6368cb4080" /><Relationship Type="http://schemas.openxmlformats.org/officeDocument/2006/relationships/hyperlink" Target="https://app.powerbi.com/groups/me/reports/b116b99f-fc99-4387-a1c8-203a0659e49e/?pbi_source=PowerPoint" TargetMode="External" Id="RelId1" /><Relationship Type="http://schemas.openxmlformats.org/officeDocument/2006/relationships/image" Target="/ppt/media/image5.png" Id="imgId78828962" /></Relationships>
</file>

<file path=ppt/slides/_rels/slide4.xml.rels>&#65279;<?xml version="1.0" encoding="utf-8"?><Relationships xmlns="http://schemas.openxmlformats.org/package/2006/relationships"><Relationship Type="http://schemas.openxmlformats.org/officeDocument/2006/relationships/notesSlide" Target="/ppt/notesSlides/notesSlide3.xml" Id="R99272b3dd5ca4996" /><Relationship Type="http://schemas.openxmlformats.org/officeDocument/2006/relationships/slideLayout" Target="/ppt/slideLayouts/slideLayout8.xml" Id="R983f931bc84342fe" /><Relationship Type="http://schemas.openxmlformats.org/officeDocument/2006/relationships/hyperlink" Target="https://app.powerbi.com/groups/me/reports/b116b99f-fc99-4387-a1c8-203a0659e49e/?pbi_source=PowerPoint" TargetMode="External" Id="RelId2" /><Relationship Type="http://schemas.openxmlformats.org/officeDocument/2006/relationships/image" Target="/ppt/media/image6.png" Id="imgId78828963" /></Relationships>
</file>

<file path=ppt/slides/slide1.xml><?xml version="1.0" encoding="utf-8"?>
<p:sld xmlns:adec="http://schemas.microsoft.com/office/drawing/2017/decorative" xmlns:a14="http://schemas.microsoft.com/office/drawing/2010/main" xmlns:p14="http://schemas.microsoft.com/office/powerpoint/2010/main"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Gestão de Frotas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coverSlideHpLink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15/10/2022 23:53:58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15/10/2022 23:49:08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actionButton. Please refer to the notes on this slide for details">
            <a:hlinkClick xmlns:r="http://schemas.openxmlformats.org/officeDocument/2006/relationships" xmlns:a="http://schemas.openxmlformats.org/drawingml/2006/main" r:id="RelId0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8828961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Home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3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card ,card ,areaChart ,slicer ,slicer ,clusteredColumnChart ,map ,textbox ,actionButton ,image ,actionButton. Please refer to the notes on this slide for details">
            <a:hlinkClick xmlns:r="http://schemas.openxmlformats.org/officeDocument/2006/relationships" xmlns:a="http://schemas.openxmlformats.org/drawingml/2006/main" r:id="RelId1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8828962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Receitas com Frete</a:t>
            </a:r>
          </a:p>
        </p:txBody>
      </p:sp>
    </p:spTree>
    <p:clrMapOvr>
      <a:masterClrMapping xmlns:a="http://schemas.openxmlformats.org/drawingml/2006/main"/>
    </p:clrMapOvr>
  </p:cSld>
</p:sld>
</file>

<file path=ppt/slides/slide4.xml><?xml version="1.0" encoding="utf-8"?>
<p:sld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" name="Picture" title="This slide contains the following visuals: card ,card ,card ,card ,ribbonChart ,slicer ,slicer ,clusteredBarChart ,clusteredBarChart ,ribbonChart ,textbox ,actionButton. Please refer to the notes on this slide for details">
            <a:hlinkClick xmlns:r="http://schemas.openxmlformats.org/officeDocument/2006/relationships" xmlns:a="http://schemas.openxmlformats.org/drawingml/2006/main" r:id="RelId2"/>
          </p:cNvPr>
          <p:cNvPicPr>
            <a:picLocks xmlns:a="http://schemas.openxmlformats.org/drawingml/2006/main" noChangeAspect="1"/>
          </p:cNvPicPr>
          <p:nvPr/>
        </p:nvPicPr>
        <p:blipFill>
          <a:blip xmlns:r="http://schemas.openxmlformats.org/officeDocument/2006/relationships" xmlns:a="http://schemas.openxmlformats.org/drawingml/2006/main" r:embed="imgId78828963"/>
          <a:stretch xmlns:a="http://schemas.openxmlformats.org/drawingml/2006/main">
            <a:fillRect/>
          </a:stretch>
        </p:blipFill>
        <p:spPr>
          <a:xfrm xmlns:a="http://schemas.openxmlformats.org/drawingml/2006/main">
            <a:off x="76200" y="0"/>
            <a:ext cx="12020550" cy="6858000"/>
          </a:xfrm>
          <a:prstGeom xmlns:a="http://schemas.openxmlformats.org/drawingml/2006/main" prst="rect">
            <a:avLst/>
          </a:prstGeom>
          <a:noFill xmlns:a="http://schemas.openxmlformats.org/drawingml/2006/main"/>
        </p:spPr>
      </p:pic>
      <p:sp>
        <p:nvSpPr>
          <p:cNvPr id="4" name="Title" hidden="1"/>
          <p:cNvSpPr>
            <a:spLocks xmlns:a="http://schemas.openxmlformats.org/drawingml/2006/main" noGrp="1"/>
          </p:cNvSpPr>
          <p:nvPr>
            <p:ph type="title"/>
          </p:nvPr>
        </p:nvSpPr>
        <p:spPr/>
        <p:txBody>
          <a:bodyPr xmlns:a="http://schemas.openxmlformats.org/drawingml/2006/main"/>
          <a:lstStyle xmlns:a="http://schemas.openxmlformats.org/drawingml/2006/main"/>
          <a:p xmlns:a="http://schemas.openxmlformats.org/drawingml/2006/main">
            <a:r>
              <a:t>Custo com Frota</a:t>
            </a:r>
          </a:p>
        </p:txBody>
      </p:sp>
    </p:spTree>
    <p:clrMapOvr>
      <a:masterClrMapping xmlns:a="http://schemas.openxmlformats.org/drawingml/2006/main"/>
    </p:clrMapOvr>
  </p:cSld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27</Words>
  <Application>Microsoft Office PowerPoint</Application>
  <PresentationFormat>Widescreen</PresentationFormat>
  <Paragraphs>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#Name of Power BI report#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Brian Butler</cp:lastModifiedBy>
  <cp:revision>4</cp:revision>
  <dcterms:created xsi:type="dcterms:W3CDTF">2016-09-04T11:54:55Z</dcterms:created>
  <dcterms:modified xsi:type="dcterms:W3CDTF">2020-11-25T15:29:01Z</dcterms:modified>
</cp:coreProperties>
</file>

<file path=docProps/thumbnail.jpeg>
</file>